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037e2168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037e2168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037e2168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037e2168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Overriding CSS styles can be error prone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 = multiple locations for styling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38420382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38420382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037e2168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037e2168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38420382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38420382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037e21680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037e21680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38420382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38420382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38420382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38420382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569C8-991E-D087-B610-82AA7254963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9428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CF022B">
                    <a:alpha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codesandbox.io/p/github/ElkeCodes/Tanstack-Table-Example/main?file=/src/main.tsx:5,22&amp;workspaceId=8a9e1624-1b10-47a3-8046-45eeca00f4d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mui.com/material-ui/customization/theme-components/#theme-style-overrides" TargetMode="External"/><Relationship Id="rId3" Type="http://schemas.openxmlformats.org/officeDocument/2006/relationships/hyperlink" Target="https://tanstack.com/table/v8" TargetMode="External"/><Relationship Id="rId7" Type="http://schemas.openxmlformats.org/officeDocument/2006/relationships/hyperlink" Target="https://github.com/ElkeCodes/Tanstack-Table-Example" TargetMode="External"/><Relationship Id="rId12" Type="http://schemas.openxmlformats.org/officeDocument/2006/relationships/hyperlink" Target="https://tanstack.com/table/v8/docs/examples/react/sort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sandbox.io/p/github/ElkeCodes/Tanstack-Table-Example/main?file=/src/main.tsx" TargetMode="External"/><Relationship Id="rId11" Type="http://schemas.openxmlformats.org/officeDocument/2006/relationships/hyperlink" Target="https://tanstack.com/table/v8/docs/examples/react/pagination" TargetMode="External"/><Relationship Id="rId5" Type="http://schemas.openxmlformats.org/officeDocument/2006/relationships/hyperlink" Target="https://google.com" TargetMode="External"/><Relationship Id="rId10" Type="http://schemas.openxmlformats.org/officeDocument/2006/relationships/hyperlink" Target="https://tanstack.com/table/v8/docs/examples/react/filters" TargetMode="External"/><Relationship Id="rId4" Type="http://schemas.openxmlformats.org/officeDocument/2006/relationships/hyperlink" Target="https://github.com/TanStack/table" TargetMode="External"/><Relationship Id="rId9" Type="http://schemas.openxmlformats.org/officeDocument/2006/relationships/hyperlink" Target="https://knowyourmem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075500" y="190600"/>
            <a:ext cx="699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your head around headless tables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92300" y="2668675"/>
            <a:ext cx="36813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Tanstack’s table library for React, Vue, Svelte and Solid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500" y="2372225"/>
            <a:ext cx="3681300" cy="207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component library for a table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747" y="1017725"/>
            <a:ext cx="4261776" cy="33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350" y="-45883"/>
            <a:ext cx="3826075" cy="52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 of component library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Restyling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What about global styles?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Overriding CSS styles?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Creating a theme?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Injecting styles?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full control over the rendered HTML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Tree shaking?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850" y="387475"/>
            <a:ext cx="4126025" cy="45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13" y="423863"/>
            <a:ext cx="475297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headless table?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libraries and utilities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you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Doesn’t provide you with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Markup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Styles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Pre-built implementations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575" y="1391875"/>
            <a:ext cx="4393723" cy="24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Tanstack’s headless table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Lightweight (10 - 15kb)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Tree-Shaking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Headless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Cell Formatters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Auto-managed internal state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Opt-in fully controlled state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Sorting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 Sort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Global Filters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Columns Filters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Pagination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Row Grouping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Aggregation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Row Selection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Row Expansion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Column Ordering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Column Visibility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Column Resizing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Virtualizable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Server-side/external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Nested/Grouped Headers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Footers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live code…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00" y="1051325"/>
            <a:ext cx="67897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2756" t="30476" r="13251" b="31309"/>
          <a:stretch/>
        </p:blipFill>
        <p:spPr>
          <a:xfrm>
            <a:off x="1847450" y="1623525"/>
            <a:ext cx="2214476" cy="67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your mind blown?!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1319213"/>
            <a:ext cx="33337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https://tanstack.com/table/v8</a:t>
            </a:r>
            <a:r>
              <a:rPr lang="en" sz="1400"/>
              <a:t>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https://github.com/TanStack/table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https://google.com</a:t>
            </a:r>
            <a:r>
              <a:rPr lang="en" sz="1400"/>
              <a:t>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https://codesandbox.io/p/github/ElkeCodes/Tanstack-Table-Example/main?file=/src/main.tsx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https://github.com/ElkeCodes/Tanstack-Table-Example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https://mui.com/material-ui/customization/theme-components/#theme-style-overrides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9"/>
              </a:rPr>
              <a:t>https://knowyourmeme.com/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https://tanstack.com/table/v8/docs/examples/react/filters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https://tanstack.com/table/v8/docs/examples/react/pagination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2"/>
              </a:rPr>
              <a:t>https://tanstack.com/table/v8/docs/examples/react/sorting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5e6e129-f928-4a05-ae32-d838f6b21bdd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Macintosh PowerPoint</Application>
  <PresentationFormat>On-screen Show (16:9)</PresentationFormat>
  <Paragraphs>60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Tahoma</vt:lpstr>
      <vt:lpstr>Simple Dark</vt:lpstr>
      <vt:lpstr>Wrapping your head around headless tables</vt:lpstr>
      <vt:lpstr>Using a component library for a table</vt:lpstr>
      <vt:lpstr>Disadvantages of component library</vt:lpstr>
      <vt:lpstr>PowerPoint Presentation</vt:lpstr>
      <vt:lpstr>What is a headless table?</vt:lpstr>
      <vt:lpstr>Features of Tanstack’s headless table</vt:lpstr>
      <vt:lpstr>Some live code…</vt:lpstr>
      <vt:lpstr>Is your mind blown?!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HEYMANS Elke</cp:lastModifiedBy>
  <cp:revision>1</cp:revision>
  <dcterms:modified xsi:type="dcterms:W3CDTF">2025-07-06T19:02:56Z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Simple Dark:3</vt:lpwstr>
  </property>
  <property fmtid="{D5CDD505-2E9C-101B-9397-08002B2CF9AE}" pid="3" name="ClassificationContentMarkingFooterText">
    <vt:lpwstr>C2 - Restricted use </vt:lpwstr>
  </property>
</Properties>
</file>